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"/>
  </p:notesMasterIdLst>
  <p:handoutMasterIdLst>
    <p:handoutMasterId r:id="rId3"/>
  </p:handoutMasterIdLst>
  <p:sldSz cx="12192000" cy="6858000"/>
  <p:notesSz cx="6858000" cy="9144000"/>
  <p:custDataLst>
    <p:tags r:id="rId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214" autoAdjust="0"/>
    <p:restoredTop sz="95300" autoAdjust="0"/>
  </p:normalViewPr>
  <p:slideViewPr>
    <p:cSldViewPr snapToGrid="0" showGuides="1">
      <p:cViewPr varScale="1">
        <p:scale>
          <a:sx n="98" d="100"/>
          <a:sy n="98" d="100"/>
        </p:scale>
        <p:origin x="293" y="9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9E138FB-0FE0-41CD-8C2B-3BE987C8ED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512242" y="0"/>
            <a:ext cx="4047726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E77DED-0CA3-446C-87E5-A3B5137A3F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512242" y="8685213"/>
            <a:ext cx="245955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z="1000">
                <a:solidFill>
                  <a:schemeClr val="accent2"/>
                </a:solidFill>
              </a:rPr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DCB17B-3876-486E-A1EF-E199BE1BA45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45955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F601C-3A18-4DE8-818A-58FCAF466038}" type="slidenum">
              <a:rPr lang="en-US" smtClean="0">
                <a:solidFill>
                  <a:schemeClr val="accent1"/>
                </a:solidFill>
              </a:rPr>
              <a:t>‹#›</a:t>
            </a:fld>
            <a:endParaRPr lang="en-US">
              <a:solidFill>
                <a:schemeClr val="accent1"/>
              </a:solidFill>
            </a:endParaRPr>
          </a:p>
        </p:txBody>
      </p:sp>
      <p:pic>
        <p:nvPicPr>
          <p:cNvPr id="6" name="Graphic 7">
            <a:extLst>
              <a:ext uri="{FF2B5EF4-FFF2-40B4-BE49-F238E27FC236}">
                <a16:creationId xmlns:a16="http://schemas.microsoft.com/office/drawing/2014/main" id="{CE06FCA4-4862-47FE-A770-91A1407D80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5606"/>
          <a:stretch/>
        </p:blipFill>
        <p:spPr>
          <a:xfrm>
            <a:off x="5011663" y="22860"/>
            <a:ext cx="1334095" cy="31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61358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12242" y="-1"/>
            <a:ext cx="4011632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12242" y="8685213"/>
            <a:ext cx="245955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US"/>
              <a:t>© Math2Market GmbH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287587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47D25CC-37FA-40DC-9E6F-8954FB035A4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1163D71-73B1-4663-9311-5532AC01AB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5606"/>
          <a:stretch/>
        </p:blipFill>
        <p:spPr>
          <a:xfrm>
            <a:off x="5011663" y="22860"/>
            <a:ext cx="1334095" cy="31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2069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552B892-87A1-46FF-B4AA-48ED0F13B89A}"/>
              </a:ext>
            </a:extLst>
          </p:cNvPr>
          <p:cNvSpPr/>
          <p:nvPr/>
        </p:nvSpPr>
        <p:spPr>
          <a:xfrm>
            <a:off x="0" y="1"/>
            <a:ext cx="12192000" cy="3429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F838CD4-9E14-45B5-AFE2-0B60C2694E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1999" cy="3429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B04A4C-5230-4720-B34C-56456F107B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7713" y="2761651"/>
            <a:ext cx="8904287" cy="67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180000" tIns="90000" bIns="90000" anchor="t" anchorCtr="0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7066486-9ABC-4BAF-AF8E-FB03E7ED65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87713" y="4221162"/>
            <a:ext cx="8904288" cy="936625"/>
          </a:xfrm>
          <a:prstGeom prst="rect">
            <a:avLst/>
          </a:prstGeom>
        </p:spPr>
        <p:txBody>
          <a:bodyPr lIns="18000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B76EDC-BDD4-46C8-AEE6-08D0A19F8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3E6-1FB1-4B55-805D-37B98DEF3299}" type="datetime1">
              <a:rPr lang="de-DE" smtClean="0"/>
              <a:t>26.03.2024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A2833A-A226-4D03-8B8B-91FE755B4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/>
              <a:t>-- </a:t>
            </a:r>
            <a:fld id="{00207F4B-21E8-4E9B-B4C3-2D1473160488}" type="slidenum">
              <a:rPr lang="de-DE" smtClean="0">
                <a:solidFill>
                  <a:schemeClr val="accent1"/>
                </a:solidFill>
              </a:rPr>
              <a:pPr/>
              <a:t>‹#›</a:t>
            </a:fld>
            <a:r>
              <a:rPr lang="de-DE"/>
              <a:t> --</a:t>
            </a:r>
            <a:endParaRPr lang="de-DE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094653CB-5553-4EE5-A51E-18B2103048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87712" y="5300664"/>
            <a:ext cx="8904287" cy="792162"/>
          </a:xfrm>
          <a:prstGeom prst="rect">
            <a:avLst/>
          </a:prstGeom>
        </p:spPr>
        <p:txBody>
          <a:bodyPr lIns="180000">
            <a:no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err="1"/>
              <a:t>info</a:t>
            </a:r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CD692C4D-09BC-4EC3-AF7E-23B852D0E6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71883" y="6436906"/>
            <a:ext cx="2062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© Math2Market GmbH</a:t>
            </a:r>
            <a:endParaRPr lang="de-DE" dirty="0"/>
          </a:p>
        </p:txBody>
      </p:sp>
      <p:pic>
        <p:nvPicPr>
          <p:cNvPr id="13" name="Graphic 7">
            <a:extLst>
              <a:ext uri="{FF2B5EF4-FFF2-40B4-BE49-F238E27FC236}">
                <a16:creationId xmlns:a16="http://schemas.microsoft.com/office/drawing/2014/main" id="{A2DDDA68-EF26-4758-AC87-DBA009A1BA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99077" y="317185"/>
            <a:ext cx="1584936" cy="50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188743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F5783-8ED4-4CBA-9BCC-1B7C8F11F7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69" y="230400"/>
            <a:ext cx="8638162" cy="5232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8CDC686-B8CA-4CC0-9C55-4EF0B6281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419E-6FFC-4A54-BE69-4878490BD951}" type="datetime1">
              <a:rPr lang="de-DE" smtClean="0"/>
              <a:t>26.03.2024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1DEC98-0B26-45DF-B5F1-AA25856C3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Math2Market GmbH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70DE87-F67F-4B05-91D1-AE951D1F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/>
              <a:t>-- </a:t>
            </a:r>
            <a:fld id="{00207F4B-21E8-4E9B-B4C3-2D1473160488}" type="slidenum">
              <a:rPr lang="de-DE" smtClean="0">
                <a:solidFill>
                  <a:schemeClr val="accent1"/>
                </a:solidFill>
              </a:rPr>
              <a:pPr/>
              <a:t>‹#›</a:t>
            </a:fld>
            <a:r>
              <a:rPr lang="de-DE"/>
              <a:t> --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8FC6433E-4D2E-440D-A096-8353293643E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" y="843280"/>
            <a:ext cx="5760000" cy="53949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image</a:t>
            </a:r>
            <a:endParaRPr lang="de-D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D35BFB-7F19-C5D5-4B42-040C157A07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37172" y="841840"/>
            <a:ext cx="5760000" cy="5396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7197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F5783-8ED4-4CBA-9BCC-1B7C8F11F7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69" y="230400"/>
            <a:ext cx="8638162" cy="5232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8CDC686-B8CA-4CC0-9C55-4EF0B6281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419E-6FFC-4A54-BE69-4878490BD951}" type="datetime1">
              <a:rPr lang="de-DE" smtClean="0"/>
              <a:t>26.03.2024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1DEC98-0B26-45DF-B5F1-AA25856C3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Math2Market GmbH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70DE87-F67F-4B05-91D1-AE951D1F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/>
              <a:t>-- </a:t>
            </a:r>
            <a:fld id="{00207F4B-21E8-4E9B-B4C3-2D1473160488}" type="slidenum">
              <a:rPr lang="de-DE" smtClean="0">
                <a:solidFill>
                  <a:schemeClr val="accent1"/>
                </a:solidFill>
              </a:rPr>
              <a:pPr/>
              <a:t>‹#›</a:t>
            </a:fld>
            <a:r>
              <a:rPr lang="de-DE"/>
              <a:t> --</a:t>
            </a:r>
            <a:endParaRPr lang="de-DE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2A7E0C27-6810-42AF-8BF7-3458E8EC075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" y="843280"/>
            <a:ext cx="5760000" cy="53949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movie</a:t>
            </a:r>
            <a:endParaRPr lang="de-DE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0A1820BE-65A8-C829-5CC2-4177B3E77C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37172" y="841840"/>
            <a:ext cx="5760000" cy="5396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414132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F5783-8ED4-4CBA-9BCC-1B7C8F11F7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69" y="230400"/>
            <a:ext cx="8638162" cy="5232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8CDC686-B8CA-4CC0-9C55-4EF0B6281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419E-6FFC-4A54-BE69-4878490BD951}" type="datetime1">
              <a:rPr lang="de-DE" smtClean="0"/>
              <a:t>26.03.2024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1DEC98-0B26-45DF-B5F1-AA25856C3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Math2Market GmbH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70DE87-F67F-4B05-91D1-AE951D1F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/>
              <a:t>-- </a:t>
            </a:r>
            <a:fld id="{00207F4B-21E8-4E9B-B4C3-2D1473160488}" type="slidenum">
              <a:rPr lang="de-DE" smtClean="0">
                <a:solidFill>
                  <a:schemeClr val="accent1"/>
                </a:solidFill>
              </a:rPr>
              <a:pPr/>
              <a:t>‹#›</a:t>
            </a:fld>
            <a:r>
              <a:rPr lang="de-DE"/>
              <a:t> --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8FC6433E-4D2E-440D-A096-8353293643E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" y="833120"/>
            <a:ext cx="5892801" cy="53949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movie</a:t>
            </a:r>
            <a:endParaRPr lang="de-DE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87D2A0A0-A9F4-4AA4-A152-FBD9A06DDB2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7760" y="833120"/>
            <a:ext cx="5869234" cy="53949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image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189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theme" Target="../theme/theme1.xml"/><Relationship Id="rId10" Type="http://schemas.openxmlformats.org/officeDocument/2006/relationships/image" Target="../media/image4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5755217-A44C-41BD-8A06-6B9275B2C4EC}"/>
              </a:ext>
            </a:extLst>
          </p:cNvPr>
          <p:cNvSpPr/>
          <p:nvPr/>
        </p:nvSpPr>
        <p:spPr>
          <a:xfrm>
            <a:off x="0" y="6807519"/>
            <a:ext cx="12192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B1ACAA-CA67-465D-9748-43B6A746C0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0467" y="6432550"/>
            <a:ext cx="10978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593E6-1FB1-4B55-805D-37B98DEF3299}" type="datetime1">
              <a:rPr lang="en-US" smtClean="0"/>
              <a:t>3/26/2024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4EFA76-F3A6-4E27-AD35-2AEB3451D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71872" y="6436906"/>
            <a:ext cx="2062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Math2Market GmbH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1931A2-2DDF-4E5F-9125-B60B90D85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2777" y="64367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/>
              <a:t>-- </a:t>
            </a:r>
            <a:fld id="{00207F4B-21E8-4E9B-B4C3-2D1473160488}" type="slidenum">
              <a:rPr lang="en-US" sz="1000" smtClean="0">
                <a:solidFill>
                  <a:schemeClr val="accent1"/>
                </a:solidFill>
              </a:rPr>
              <a:pPr/>
              <a:t>‹#›</a:t>
            </a:fld>
            <a:r>
              <a:rPr lang="en-US" sz="1000"/>
              <a:t> --</a:t>
            </a:r>
            <a:endParaRPr lang="en-US" sz="1000" dirty="0"/>
          </a:p>
        </p:txBody>
      </p:sp>
      <p:sp>
        <p:nvSpPr>
          <p:cNvPr id="7" name="empower - DO NOT DELETE!!!" hidden="1"/>
          <p:cNvSpPr/>
          <p:nvPr>
            <p:custDataLst>
              <p:tags r:id="rId6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pic>
        <p:nvPicPr>
          <p:cNvPr id="15" name="Graphic 7">
            <a:extLst>
              <a:ext uri="{FF2B5EF4-FFF2-40B4-BE49-F238E27FC236}">
                <a16:creationId xmlns:a16="http://schemas.microsoft.com/office/drawing/2014/main" id="{67A096B3-BB6F-4D4B-86E6-3C3D2B5A6BF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b="25606"/>
          <a:stretch/>
        </p:blipFill>
        <p:spPr>
          <a:xfrm>
            <a:off x="10227315" y="296863"/>
            <a:ext cx="1630701" cy="384173"/>
          </a:xfrm>
          <a:prstGeom prst="rect">
            <a:avLst/>
          </a:prstGeom>
        </p:spPr>
      </p:pic>
      <p:sp>
        <p:nvSpPr>
          <p:cNvPr id="16" name="Rectangle 8">
            <a:extLst>
              <a:ext uri="{FF2B5EF4-FFF2-40B4-BE49-F238E27FC236}">
                <a16:creationId xmlns:a16="http://schemas.microsoft.com/office/drawing/2014/main" id="{E95187AF-089F-464F-B1C5-5B4C3B95D69F}"/>
              </a:ext>
            </a:extLst>
          </p:cNvPr>
          <p:cNvSpPr/>
          <p:nvPr/>
        </p:nvSpPr>
        <p:spPr>
          <a:xfrm>
            <a:off x="10949745" y="6238014"/>
            <a:ext cx="908271" cy="6207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pic>
        <p:nvPicPr>
          <p:cNvPr id="17" name="Graphic 6">
            <a:extLst>
              <a:ext uri="{FF2B5EF4-FFF2-40B4-BE49-F238E27FC236}">
                <a16:creationId xmlns:a16="http://schemas.microsoft.com/office/drawing/2014/main" id="{017EC53E-B9CB-49AE-ACD3-F5F57E6D02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85649" y="6377403"/>
            <a:ext cx="630486" cy="29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33" r:id="rId3"/>
    <p:sldLayoutId id="2147483734" r:id="rId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cap="sm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Wingdings 2" panose="05020102010507070707" pitchFamily="18" charset="2"/>
        <a:buChar char="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640080" indent="-32004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2"/>
        </a:buClr>
        <a:buFont typeface="Wingdings 2" panose="05020102010507070707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Segoe UI Symbol" panose="020B0502040204020203" pitchFamily="34" charset="0"/>
        <a:buChar char="✘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640080" indent="-32004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SzPct val="100000"/>
        <a:buFont typeface="+mj-lt"/>
        <a:buAutoNum type="alphaLcParenR"/>
        <a:defRPr sz="2000" kern="1200">
          <a:solidFill>
            <a:schemeClr val="tx2"/>
          </a:solidFill>
          <a:latin typeface="+mn-lt"/>
          <a:ea typeface="+mn-ea"/>
          <a:cs typeface="+mn-cs"/>
        </a:defRPr>
      </a:lvl6pPr>
      <a:lvl7pPr marL="960120" indent="-32004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6">
            <a:lumMod val="75000"/>
          </a:schemeClr>
        </a:buClr>
        <a:buFont typeface="Segoe UI" panose="020B0502040204020203" pitchFamily="34" charset="0"/>
        <a:buChar char="‒"/>
        <a:defRPr sz="2000" kern="1200">
          <a:solidFill>
            <a:schemeClr val="tx2"/>
          </a:solidFill>
          <a:latin typeface="+mn-lt"/>
          <a:ea typeface="+mn-ea"/>
          <a:cs typeface="+mn-cs"/>
        </a:defRPr>
      </a:lvl7pPr>
      <a:lvl8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Segoe UI Symbol" panose="020B0502040204020203" pitchFamily="34" charset="0"/>
        <a:buChar char="➜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6"/>
        </a:buClr>
        <a:buFont typeface="Segoe UI Symbol" panose="020B0502040204020203" pitchFamily="34" charset="0"/>
        <a:buChar char="✔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15">
          <p15:clr>
            <a:srgbClr val="FDE53C"/>
          </p15:clr>
        </p15:guide>
        <p15:guide id="2" orient="horz" pos="1525">
          <p15:clr>
            <a:srgbClr val="FDE53C"/>
          </p15:clr>
        </p15:guide>
        <p15:guide id="3" orient="horz" pos="935">
          <p15:clr>
            <a:srgbClr val="FDE53C"/>
          </p15:clr>
        </p15:guide>
        <p15:guide id="4" orient="horz" pos="2704">
          <p15:clr>
            <a:srgbClr val="FDE53C"/>
          </p15:clr>
        </p15:guide>
        <p15:guide id="5" orient="horz" pos="3294">
          <p15:clr>
            <a:srgbClr val="FDE53C"/>
          </p15:clr>
        </p15:guide>
        <p15:guide id="6" orient="horz" pos="3884">
          <p15:clr>
            <a:srgbClr val="FDE53C"/>
          </p15:clr>
        </p15:guide>
        <p15:guide id="7" orient="horz" pos="391">
          <p15:clr>
            <a:srgbClr val="FDE53C"/>
          </p15:clr>
        </p15:guide>
        <p15:guide id="8" orient="horz" pos="187">
          <p15:clr>
            <a:srgbClr val="FDE53C"/>
          </p15:clr>
        </p15:guide>
        <p15:guide id="9" pos="3840">
          <p15:clr>
            <a:srgbClr val="FDE53C"/>
          </p15:clr>
        </p15:guide>
        <p15:guide id="10" pos="4747">
          <p15:clr>
            <a:srgbClr val="FDE53C"/>
          </p15:clr>
        </p15:guide>
        <p15:guide id="11" pos="5654">
          <p15:clr>
            <a:srgbClr val="FDE53C"/>
          </p15:clr>
        </p15:guide>
        <p15:guide id="12" pos="6562">
          <p15:clr>
            <a:srgbClr val="FDE53C"/>
          </p15:clr>
        </p15:guide>
        <p15:guide id="13" pos="7469">
          <p15:clr>
            <a:srgbClr val="FDE53C"/>
          </p15:clr>
        </p15:guide>
        <p15:guide id="14" pos="2933">
          <p15:clr>
            <a:srgbClr val="FDE53C"/>
          </p15:clr>
        </p15:guide>
        <p15:guide id="15" pos="2026">
          <p15:clr>
            <a:srgbClr val="FDE53C"/>
          </p15:clr>
        </p15:guide>
        <p15:guide id="16" pos="1118">
          <p15:clr>
            <a:srgbClr val="FDE53C"/>
          </p15:clr>
        </p15:guide>
        <p15:guide id="17" pos="211">
          <p15:clr>
            <a:srgbClr val="FDE53C"/>
          </p15:clr>
        </p15:guide>
        <p15:guide id="18" pos="257">
          <p15:clr>
            <a:srgbClr val="547EBF"/>
          </p15:clr>
        </p15:guide>
        <p15:guide id="19" pos="1073">
          <p15:clr>
            <a:srgbClr val="547EBF"/>
          </p15:clr>
        </p15:guide>
        <p15:guide id="20" pos="1164">
          <p15:clr>
            <a:srgbClr val="547EBF"/>
          </p15:clr>
        </p15:guide>
        <p15:guide id="21" pos="1980">
          <p15:clr>
            <a:srgbClr val="547EBF"/>
          </p15:clr>
        </p15:guide>
        <p15:guide id="22" pos="2071">
          <p15:clr>
            <a:srgbClr val="547EBF"/>
          </p15:clr>
        </p15:guide>
        <p15:guide id="23" pos="2887">
          <p15:clr>
            <a:srgbClr val="547EBF"/>
          </p15:clr>
        </p15:guide>
        <p15:guide id="24" pos="2978">
          <p15:clr>
            <a:srgbClr val="547EBF"/>
          </p15:clr>
        </p15:guide>
        <p15:guide id="25" pos="3795">
          <p15:clr>
            <a:srgbClr val="547EBF"/>
          </p15:clr>
        </p15:guide>
        <p15:guide id="26" pos="3885">
          <p15:clr>
            <a:srgbClr val="547EBF"/>
          </p15:clr>
        </p15:guide>
        <p15:guide id="27" pos="4702">
          <p15:clr>
            <a:srgbClr val="547EBF"/>
          </p15:clr>
        </p15:guide>
        <p15:guide id="28" pos="4793">
          <p15:clr>
            <a:srgbClr val="547EBF"/>
          </p15:clr>
        </p15:guide>
        <p15:guide id="29" pos="5609">
          <p15:clr>
            <a:srgbClr val="547EBF"/>
          </p15:clr>
        </p15:guide>
        <p15:guide id="30" pos="5700">
          <p15:clr>
            <a:srgbClr val="547EBF"/>
          </p15:clr>
        </p15:guide>
        <p15:guide id="31" pos="6516">
          <p15:clr>
            <a:srgbClr val="547EBF"/>
          </p15:clr>
        </p15:guide>
        <p15:guide id="32" pos="6607">
          <p15:clr>
            <a:srgbClr val="547EBF"/>
          </p15:clr>
        </p15:guide>
        <p15:guide id="33" pos="7423">
          <p15:clr>
            <a:srgbClr val="547EBF"/>
          </p15:clr>
        </p15:guide>
        <p15:guide id="34" orient="horz" pos="890">
          <p15:clr>
            <a:srgbClr val="547EBF"/>
          </p15:clr>
        </p15:guide>
        <p15:guide id="35" orient="horz" pos="981">
          <p15:clr>
            <a:srgbClr val="547EBF"/>
          </p15:clr>
        </p15:guide>
        <p15:guide id="36" orient="horz" pos="1480">
          <p15:clr>
            <a:srgbClr val="547EBF"/>
          </p15:clr>
        </p15:guide>
        <p15:guide id="37" orient="horz" pos="1570">
          <p15:clr>
            <a:srgbClr val="547EBF"/>
          </p15:clr>
        </p15:guide>
        <p15:guide id="38" orient="horz" pos="2069">
          <p15:clr>
            <a:srgbClr val="547EBF"/>
          </p15:clr>
        </p15:guide>
        <p15:guide id="39" orient="horz" pos="2160">
          <p15:clr>
            <a:srgbClr val="547EBF"/>
          </p15:clr>
        </p15:guide>
        <p15:guide id="40" orient="horz" pos="2659">
          <p15:clr>
            <a:srgbClr val="547EBF"/>
          </p15:clr>
        </p15:guide>
        <p15:guide id="41" orient="horz" pos="2750">
          <p15:clr>
            <a:srgbClr val="547EBF"/>
          </p15:clr>
        </p15:guide>
        <p15:guide id="42" orient="horz" pos="3249">
          <p15:clr>
            <a:srgbClr val="547EBF"/>
          </p15:clr>
        </p15:guide>
        <p15:guide id="43" orient="horz" pos="3339">
          <p15:clr>
            <a:srgbClr val="547EBF"/>
          </p15:clr>
        </p15:guide>
        <p15:guide id="44" orient="horz" pos="3838">
          <p15:clr>
            <a:srgbClr val="547EBF"/>
          </p15:clr>
        </p15:guide>
        <p15:guide id="45" orient="horz" pos="3929">
          <p15:clr>
            <a:srgbClr val="547EBF"/>
          </p15:clr>
        </p15:guide>
      </p15:sldGuideLst>
    </p:ext>
  </p:extLst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NATIVESECTIONS" val="﻿&lt;?xml version=&quot;1.0&quot; encoding=&quot;utf-8&quot;?&gt;&lt;ArrayOfNativeSection xmlns:xsi=&quot;http://www.w3.org/2001/XMLSchema-instance&quot; xmlns:xsd=&quot;http://www.w3.org/2001/XMLSchema&quot;&gt;&lt;NativeSection&gt;&lt;Name&gt;Technical features&lt;/Name&gt;&lt;FirstSlideIndex&gt;12&lt;/FirstSlideIndex&gt;&lt;SlidesCount&gt;12&lt;/SlidesCount&gt;&lt;SlideIDs /&gt;&lt;SlideGuids&gt;&lt;guid&gt;f2529da5-2617-420f-9465-3e2a5e246c63&lt;/guid&gt;&lt;guid&gt;0736793a-1c8e-4299-99e6-a34dec1398d7&lt;/guid&gt;&lt;guid&gt;7578b3b4-fa1c-4c6b-afda-244f5af9f0c8&lt;/guid&gt;&lt;guid&gt;ec3c4a83-59f8-4dfc-b3e4-d1b63040501d&lt;/guid&gt;&lt;guid&gt;e0f1845b-c4f2-4d6c-bb59-4068dca052c5&lt;/guid&gt;&lt;guid&gt;38920dc5-d75c-4a6a-b349-74c17ad2f9f4&lt;/guid&gt;&lt;guid&gt;466edb0c-b518-4501-bd61-94dc6884def1&lt;/guid&gt;&lt;guid&gt;20297c37-0ad7-4718-b8bf-23c73c9372c7&lt;/guid&gt;&lt;guid&gt;ca10fbb6-d6f1-4587-9928-cae85579592c&lt;/guid&gt;&lt;guid&gt;8838c600-6a6d-43ff-b396-e5cff731d030&lt;/guid&gt;&lt;guid&gt;3937e143-df1b-45a8-97d4-a49dd8927aae&lt;/guid&gt;&lt;guid&gt;7c7e7de7-2c22-4f8e-b712-8c9f3e87b068&lt;/guid&gt;&lt;/SlideGuids&gt;&lt;/NativeSection&gt;&lt;NativeSection&gt;&lt;Name&gt;Technical Highlights&lt;/Name&gt;&lt;FirstSlideIndex&gt;24&lt;/FirstSlideIndex&gt;&lt;SlidesCount&gt;6&lt;/SlidesCount&gt;&lt;SlideIDs /&gt;&lt;SlideGuids&gt;&lt;guid&gt;5e5eaf25-50b3-47c5-af68-37d852aad814&lt;/guid&gt;&lt;guid&gt;3f2f522e-364e-4ea1-96bf-1870018c7ed0&lt;/guid&gt;&lt;guid&gt;6105ddbf-b27f-41ee-b660-64eb5cbfd831&lt;/guid&gt;&lt;guid&gt;47c4e11c-932b-40de-ab50-af261abd633c&lt;/guid&gt;&lt;guid&gt;68d5eeb3-f7a6-4416-99af-b99d72c81f7a&lt;/guid&gt;&lt;guid&gt;cb4abaa0-92c7-47cb-b709-a9b15213160b&lt;/guid&gt;&lt;/SlideGuids&gt;&lt;/NativeSection&gt;&lt;NativeSection&gt;&lt;Name&gt;working slides&lt;/Name&gt;&lt;FirstSlideIndex&gt;30&lt;/FirstSlideIndex&gt;&lt;SlidesCount&gt;1&lt;/SlidesCount&gt;&lt;SlideIDs /&gt;&lt;SlideGuids&gt;&lt;guid&gt;685a1c15-a28f-46c3-9302-f10a36fcce98&lt;/guid&gt;&lt;/SlideGuids&gt;&lt;/NativeSection&gt;&lt;/ArrayOfNativeSection&gt;"/>
  <p:tag name="MIO_CHANGETRACKING" val="true"/>
  <p:tag name="MIO_EKGUID" val="dc2961d1-0d45-449f-b054-737654acf69b"/>
  <p:tag name="MIO_UPDATE" val="True"/>
  <p:tag name="MIO_VERSION" val="29.11.2021 07:34:02"/>
  <p:tag name="MIO_DBID" val="064421D3-9925-489A-B44C-4404FC0590BA"/>
  <p:tag name="MIO_LASTDOWNLOADED" val="29.11.2021 07:34:05"/>
  <p:tag name="MIO_OBJECTNAME" val="DRP_Overview"/>
  <p:tag name="MIO_LASTEDITORNAME" val="Franziska Arnol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PRESI_FIRST_SLIDENUMBER" val="1"/>
  <p:tag name="MIO_FALLBACK_LAYOUT" val="9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15"/>
  <p:tag name="MIO_HDS" val="True"/>
  <p:tag name="MIO_SKIPVERSION" val="01.01.0001 00:00:00"/>
  <p:tag name="MIO_EKGUID" val="cce6398c-af7d-4fe2-bc10-56757eeba8b9"/>
  <p:tag name="MIO_UPDATE" val="True"/>
  <p:tag name="MIO_VERSION" val="20.08.2020 14:10:01"/>
  <p:tag name="MIO_DBID" val="064421D3-9925-489A-B44C-4404FC0590BA"/>
  <p:tag name="MIO_LASTDOWNLOADED" val="18.08.2021 11:40:57"/>
  <p:tag name="MIO_OBJECTNAME" val="16:9 GeoDict DefaultTemp"/>
  <p:tag name="MIO_LASTEDITORNAME" val="Franziska Arnold"/>
  <p:tag name="MIO_CDID" val="a76717b4-d9b0-4fca-a8d3-2b35da943295"/>
</p:tagLst>
</file>

<file path=ppt/theme/theme1.xml><?xml version="1.0" encoding="utf-8"?>
<a:theme xmlns:a="http://schemas.openxmlformats.org/drawingml/2006/main" name="16-9_GeoDict-Default_TEMP">
  <a:themeElements>
    <a:clrScheme name="M2M Office Colors">
      <a:dk1>
        <a:srgbClr val="424242"/>
      </a:dk1>
      <a:lt1>
        <a:srgbClr val="FFFFFF"/>
      </a:lt1>
      <a:dk2>
        <a:srgbClr val="424242"/>
      </a:dk2>
      <a:lt2>
        <a:srgbClr val="E0E0E0"/>
      </a:lt2>
      <a:accent1>
        <a:srgbClr val="E40D1E"/>
      </a:accent1>
      <a:accent2>
        <a:srgbClr val="939393"/>
      </a:accent2>
      <a:accent3>
        <a:srgbClr val="9D0F12"/>
      </a:accent3>
      <a:accent4>
        <a:srgbClr val="DF7A0D"/>
      </a:accent4>
      <a:accent5>
        <a:srgbClr val="386BA1"/>
      </a:accent5>
      <a:accent6>
        <a:srgbClr val="77AE57"/>
      </a:accent6>
      <a:hlink>
        <a:srgbClr val="E40D1E"/>
      </a:hlink>
      <a:folHlink>
        <a:srgbClr val="939393"/>
      </a:folHlink>
    </a:clrScheme>
    <a:fontScheme name="M2M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FFFFFF"/>
            </a:solidFill>
            <a:latin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rtlCol="0">
        <a:sp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424242"/>
            </a:solidFill>
            <a:latin typeface="Segoe UI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1-10_Template_GeoDict_16-9.pptx" id="{4D73E7A7-9AD0-409B-93FC-811D0DE5AD9D}" vid="{22DE93B0-D0E4-4CB5-AA73-937A8A01345B}"/>
    </a:ext>
  </a:extLst>
</a:theme>
</file>

<file path=ppt/theme/theme2.xml><?xml version="1.0" encoding="utf-8"?>
<a:theme xmlns:a="http://schemas.openxmlformats.org/drawingml/2006/main" name="Office">
  <a:themeElements>
    <a:clrScheme name="M2M Colors">
      <a:dk1>
        <a:srgbClr val="424242"/>
      </a:dk1>
      <a:lt1>
        <a:srgbClr val="FFFFFF"/>
      </a:lt1>
      <a:dk2>
        <a:srgbClr val="424242"/>
      </a:dk2>
      <a:lt2>
        <a:srgbClr val="E0E0E0"/>
      </a:lt2>
      <a:accent1>
        <a:srgbClr val="E40D1E"/>
      </a:accent1>
      <a:accent2>
        <a:srgbClr val="939393"/>
      </a:accent2>
      <a:accent3>
        <a:srgbClr val="9D1610"/>
      </a:accent3>
      <a:accent4>
        <a:srgbClr val="DD7F0D"/>
      </a:accent4>
      <a:accent5>
        <a:srgbClr val="3F699F"/>
      </a:accent5>
      <a:accent6>
        <a:srgbClr val="5E7087"/>
      </a:accent6>
      <a:hlink>
        <a:srgbClr val="E40D1E"/>
      </a:hlink>
      <a:folHlink>
        <a:srgbClr val="939393"/>
      </a:folHlink>
    </a:clrScheme>
    <a:fontScheme name="M2M Standardschrif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M2M Colors">
      <a:dk1>
        <a:srgbClr val="424242"/>
      </a:dk1>
      <a:lt1>
        <a:srgbClr val="FFFFFF"/>
      </a:lt1>
      <a:dk2>
        <a:srgbClr val="424242"/>
      </a:dk2>
      <a:lt2>
        <a:srgbClr val="E0E0E0"/>
      </a:lt2>
      <a:accent1>
        <a:srgbClr val="E40D1E"/>
      </a:accent1>
      <a:accent2>
        <a:srgbClr val="939393"/>
      </a:accent2>
      <a:accent3>
        <a:srgbClr val="9D1610"/>
      </a:accent3>
      <a:accent4>
        <a:srgbClr val="DD7F0D"/>
      </a:accent4>
      <a:accent5>
        <a:srgbClr val="3F699F"/>
      </a:accent5>
      <a:accent6>
        <a:srgbClr val="5E7087"/>
      </a:accent6>
      <a:hlink>
        <a:srgbClr val="E40D1E"/>
      </a:hlink>
      <a:folHlink>
        <a:srgbClr val="939393"/>
      </a:folHlink>
    </a:clrScheme>
    <a:fontScheme name="M2M Standardschrif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2021-10_Template_GeoDict_16-9</Template>
  <TotalTime>0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Segoe UI</vt:lpstr>
      <vt:lpstr>Segoe UI Symbol</vt:lpstr>
      <vt:lpstr>Wingdings 2</vt:lpstr>
      <vt:lpstr>16-9_GeoDict-Default_TEMP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Hinz, Christian</dc:creator>
  <cp:lastModifiedBy>Schabernack, Jonas</cp:lastModifiedBy>
  <cp:revision>128</cp:revision>
  <dcterms:created xsi:type="dcterms:W3CDTF">2021-08-24T11:02:57Z</dcterms:created>
  <dcterms:modified xsi:type="dcterms:W3CDTF">2024-03-26T13:09:26Z</dcterms:modified>
</cp:coreProperties>
</file>